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oboto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Giorgi" userId="629c16102eb52489" providerId="LiveId" clId="{E315502F-3306-4B19-BEE3-B245A301FB5D}"/>
    <pc:docChg chg="modSld">
      <pc:chgData name="Roberto Giorgi" userId="629c16102eb52489" providerId="LiveId" clId="{E315502F-3306-4B19-BEE3-B245A301FB5D}" dt="2019-10-28T19:19:38.006" v="0" actId="1076"/>
      <pc:docMkLst>
        <pc:docMk/>
      </pc:docMkLst>
      <pc:sldChg chg="modSp">
        <pc:chgData name="Roberto Giorgi" userId="629c16102eb52489" providerId="LiveId" clId="{E315502F-3306-4B19-BEE3-B245A301FB5D}" dt="2019-10-28T19:19:38.006" v="0" actId="1076"/>
        <pc:sldMkLst>
          <pc:docMk/>
          <pc:sldMk cId="0" sldId="259"/>
        </pc:sldMkLst>
        <pc:picChg chg="mod">
          <ac:chgData name="Roberto Giorgi" userId="629c16102eb52489" providerId="LiveId" clId="{E315502F-3306-4B19-BEE3-B245A301FB5D}" dt="2019-10-28T19:19:38.006" v="0" actId="1076"/>
          <ac:picMkLst>
            <pc:docMk/>
            <pc:sldMk cId="0" sldId="259"/>
            <ac:picMk id="9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3f5bd387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3f5bd387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6f73a0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6f73a0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3f5bd387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3f5bd387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3f5bd387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3f5bd387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6f73a04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6f73a04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Datapath del RISC-V 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36032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A cura di: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Jose Andres Frisancho Acuticona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Jacopo Di Domenico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Tommaso Quintabà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Federico Basili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Luca Pietraforte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Roberto Costa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4536650" y="3048725"/>
            <a:ext cx="4607400" cy="332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 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 t="3885" r="566" b="12369"/>
          <a:stretch/>
        </p:blipFill>
        <p:spPr>
          <a:xfrm>
            <a:off x="2100" y="0"/>
            <a:ext cx="4572001" cy="338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800" y="0"/>
            <a:ext cx="4723200" cy="31042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4461700" y="2678475"/>
            <a:ext cx="1799400" cy="332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highlight>
                  <a:schemeClr val="lt1"/>
                </a:highlight>
              </a:rPr>
              <a:t> 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1076850" y="3844675"/>
            <a:ext cx="24225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latin typeface="Roboto"/>
                <a:ea typeface="Roboto"/>
                <a:cs typeface="Roboto"/>
                <a:sym typeface="Roboto"/>
              </a:rPr>
              <a:t>Schema RISC-V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5638200" y="3877975"/>
            <a:ext cx="22884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Schema MIPS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753925" y="2574225"/>
            <a:ext cx="828900" cy="540900"/>
          </a:xfrm>
          <a:prstGeom prst="donut">
            <a:avLst>
              <a:gd name="adj" fmla="val 383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880675" y="636450"/>
            <a:ext cx="873300" cy="2744700"/>
          </a:xfrm>
          <a:prstGeom prst="donut">
            <a:avLst>
              <a:gd name="adj" fmla="val 4445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2442225" y="636450"/>
            <a:ext cx="562500" cy="540900"/>
          </a:xfrm>
          <a:prstGeom prst="donut">
            <a:avLst>
              <a:gd name="adj" fmla="val 4524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950" y="1766163"/>
            <a:ext cx="7689700" cy="32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Codice del modulo in Verilog</a:t>
            </a:r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5698550" y="1919075"/>
            <a:ext cx="29958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it"/>
              <a:t>Adattati i parametri a 64 bit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it"/>
              <a:t>Tolto un multiplexer che nel RISC-V non viene usato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it"/>
              <a:t>Cambiato l’instradamento dei bit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Inoltre è stato cambiato il modulo “shift left” ad un bit soltanto e il “sign extend” da 32 a 64 bit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8678"/>
            <a:ext cx="9144001" cy="511820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4097925" y="357800"/>
            <a:ext cx="48717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it">
                <a:solidFill>
                  <a:srgbClr val="000000"/>
                </a:solidFill>
              </a:rPr>
              <a:t>Aggiustate le istruzioni con il nuovo instradamento</a:t>
            </a:r>
            <a:endParaRPr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it">
                <a:solidFill>
                  <a:srgbClr val="000000"/>
                </a:solidFill>
              </a:rPr>
              <a:t>Rimozione della parte riguardante il multiplexer superfluo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7" name="Google Shape;97;p16"/>
          <p:cNvCxnSpPr/>
          <p:nvPr/>
        </p:nvCxnSpPr>
        <p:spPr>
          <a:xfrm>
            <a:off x="6710775" y="2390425"/>
            <a:ext cx="0" cy="1865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6"/>
          <p:cNvCxnSpPr/>
          <p:nvPr/>
        </p:nvCxnSpPr>
        <p:spPr>
          <a:xfrm>
            <a:off x="6467825" y="2390425"/>
            <a:ext cx="0" cy="1865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6"/>
          <p:cNvCxnSpPr/>
          <p:nvPr/>
        </p:nvCxnSpPr>
        <p:spPr>
          <a:xfrm>
            <a:off x="6312750" y="2390425"/>
            <a:ext cx="0" cy="1865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6"/>
          <p:cNvCxnSpPr/>
          <p:nvPr/>
        </p:nvCxnSpPr>
        <p:spPr>
          <a:xfrm>
            <a:off x="6058125" y="2390425"/>
            <a:ext cx="0" cy="1865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16"/>
          <p:cNvCxnSpPr/>
          <p:nvPr/>
        </p:nvCxnSpPr>
        <p:spPr>
          <a:xfrm>
            <a:off x="5803500" y="2390425"/>
            <a:ext cx="0" cy="1865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150" y="4696825"/>
            <a:ext cx="9144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Snapshots del Timing Diagram del Datapath MIPS </a:t>
            </a: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674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-150" y="4696825"/>
            <a:ext cx="9144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Snapshots del Timing Diagram del Datapath RISC-V</a:t>
            </a: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396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/>
              <a:t> 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On-screen Show (16:9)</PresentationFormat>
  <Paragraphs>25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Roboto</vt:lpstr>
      <vt:lpstr>Arial</vt:lpstr>
      <vt:lpstr>Material</vt:lpstr>
      <vt:lpstr>Datapath del RISC-V </vt:lpstr>
      <vt:lpstr> </vt:lpstr>
      <vt:lpstr>Codice del modulo in Verilog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Datapath del RISC-V </dc:title>
  <cp:lastModifiedBy>Roberto Giorgi</cp:lastModifiedBy>
  <cp:revision>1</cp:revision>
  <dcterms:modified xsi:type="dcterms:W3CDTF">2019-10-28T19:19:47Z</dcterms:modified>
</cp:coreProperties>
</file>